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F00"/>
    <a:srgbClr val="E3E829"/>
    <a:srgbClr val="009FE3"/>
    <a:srgbClr val="2C3564"/>
    <a:srgbClr val="E54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pelaaja, pitäminen, peli&#10;&#10;Kuvaus luotu automaattisesti">
            <a:extLst>
              <a:ext uri="{FF2B5EF4-FFF2-40B4-BE49-F238E27FC236}">
                <a16:creationId xmlns:a16="http://schemas.microsoft.com/office/drawing/2014/main" id="{77E28159-903B-1B46-BD4E-7FEF80888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10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iruutu 8">
            <a:extLst>
              <a:ext uri="{FF2B5EF4-FFF2-40B4-BE49-F238E27FC236}">
                <a16:creationId xmlns:a16="http://schemas.microsoft.com/office/drawing/2014/main" id="{4D415629-077F-8A49-A96E-D42FC2D32AF5}"/>
              </a:ext>
            </a:extLst>
          </p:cNvPr>
          <p:cNvSpPr txBox="1"/>
          <p:nvPr userDrawn="1"/>
        </p:nvSpPr>
        <p:spPr>
          <a:xfrm>
            <a:off x="5619420" y="5475393"/>
            <a:ext cx="61179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5200" b="1" dirty="0">
                <a:solidFill>
                  <a:srgbClr val="E3E829"/>
                </a:solidFill>
                <a:latin typeface="Frutiger LT Std 55 Roman" panose="020B0602020204020204" pitchFamily="34" charset="0"/>
              </a:rPr>
              <a:t>#</a:t>
            </a:r>
            <a:r>
              <a:rPr lang="fi-FI" sz="5200" b="1" spc="-150" dirty="0">
                <a:solidFill>
                  <a:srgbClr val="E3E829"/>
                </a:solidFill>
                <a:effectLst>
                  <a:outerShdw algn="ctr" rotWithShape="0">
                    <a:prstClr val="black">
                      <a:alpha val="14000"/>
                    </a:prstClr>
                  </a:outerShdw>
                </a:effectLst>
                <a:latin typeface="Frutiger LT Std 55 Roman" panose="020B0602020204020204" pitchFamily="34" charset="0"/>
              </a:rPr>
              <a:t>SÄ</a:t>
            </a:r>
            <a:r>
              <a:rPr lang="fi-FI" sz="5200" b="1" dirty="0">
                <a:solidFill>
                  <a:srgbClr val="E3E829"/>
                </a:solidFill>
                <a:effectLst>
                  <a:outerShdw algn="ctr" rotWithShape="0">
                    <a:prstClr val="black">
                      <a:alpha val="14000"/>
                    </a:prstClr>
                  </a:outerShdw>
                </a:effectLst>
                <a:latin typeface="Frutiger LT Std 55 Roman" panose="020B0602020204020204" pitchFamily="34" charset="0"/>
              </a:rPr>
              <a:t>TEILETAITOA</a:t>
            </a:r>
          </a:p>
        </p:txBody>
      </p:sp>
      <p:sp>
        <p:nvSpPr>
          <p:cNvPr id="9" name="Suorakulmio 9">
            <a:extLst>
              <a:ext uri="{FF2B5EF4-FFF2-40B4-BE49-F238E27FC236}">
                <a16:creationId xmlns:a16="http://schemas.microsoft.com/office/drawing/2014/main" id="{9C1D166F-9C9D-E543-AD52-4195F152485A}"/>
              </a:ext>
            </a:extLst>
          </p:cNvPr>
          <p:cNvSpPr/>
          <p:nvPr userDrawn="1"/>
        </p:nvSpPr>
        <p:spPr>
          <a:xfrm>
            <a:off x="8587440" y="4912436"/>
            <a:ext cx="3078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  <a:latin typeface="Frutiger LT Std 55 Roman" panose="020B0602020204020204" pitchFamily="34" charset="0"/>
              </a:rPr>
              <a:t>#TAITAJA2021</a:t>
            </a:r>
          </a:p>
        </p:txBody>
      </p:sp>
    </p:spTree>
    <p:extLst>
      <p:ext uri="{BB962C8B-B14F-4D97-AF65-F5344CB8AC3E}">
        <p14:creationId xmlns:p14="http://schemas.microsoft.com/office/powerpoint/2010/main" val="172278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DEA5D-CA41-48B0-8436-1DD74A9BD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D79754-A224-4FF3-A7A5-29396A1D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956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Sisällön paikkamerkki 4">
            <a:extLst>
              <a:ext uri="{FF2B5EF4-FFF2-40B4-BE49-F238E27FC236}">
                <a16:creationId xmlns:a16="http://schemas.microsoft.com/office/drawing/2014/main" id="{260CDDB9-671B-C742-BADC-7629C81E8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512" y="4765708"/>
            <a:ext cx="1094580" cy="17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rgbClr val="ED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DEA5D-CA41-48B0-8436-1DD74A9BD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D79754-A224-4FF3-A7A5-29396A1D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956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C11EBA9A-B17B-7842-B89F-C8DB10214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512" y="4765708"/>
            <a:ext cx="1094580" cy="17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313E201B-2341-324D-B968-D961C3CDB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466" y="11275"/>
            <a:ext cx="7715534" cy="68467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8DEA5D-CA41-48B0-8436-1DD74A9BD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D79754-A224-4FF3-A7A5-29396A1D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956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091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0288C2-37FD-0E44-9D4C-9DC3FA9F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981" y="1"/>
            <a:ext cx="7757019" cy="688354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8DEA5D-CA41-48B0-8436-1DD74A9BD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D79754-A224-4FF3-A7A5-29396A1D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956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066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0ED8DCD-8C2B-464D-8869-94B1E520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C9FD87-E9F9-4F06-AB89-C80F6434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49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4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8A6E-BC47-F042-A752-A5CA9DC4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Tähän tulee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4A5ED-56B7-F44C-9AE3-C3B25468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399087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3B5F-2E96-8D40-9351-1D41E6A4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Tähän tulee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1442-835E-FA47-97C9-3D4B356A9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113676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EEAE-835A-3C48-8498-3F145455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Tähän tulee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9C11F-BB3E-014A-BD95-352295950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310365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C571-C687-AD4F-8714-A7172434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Tähän tulee 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7780-12C7-A04D-AEF0-377DBE953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94913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taja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663"/>
      </a:accent1>
      <a:accent2>
        <a:srgbClr val="0083AC"/>
      </a:accent2>
      <a:accent3>
        <a:srgbClr val="71CFEB"/>
      </a:accent3>
      <a:accent4>
        <a:srgbClr val="ECFF00"/>
      </a:accent4>
      <a:accent5>
        <a:srgbClr val="8AE1D0"/>
      </a:accent5>
      <a:accent6>
        <a:srgbClr val="97F8E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taja2021_esityspohjat.pptx" id="{26476230-4B7D-E845-B8F1-6D16044F526A}" vid="{169A96E9-358A-5E40-8107-E22C24BD5F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A33FBE55DEB864AB552413257197722" ma:contentTypeVersion="19" ma:contentTypeDescription="Luo uusi asiakirja." ma:contentTypeScope="" ma:versionID="2c1fa32bf9ce7380a6a36e09329f1bd8">
  <xsd:schema xmlns:xsd="http://www.w3.org/2001/XMLSchema" xmlns:xs="http://www.w3.org/2001/XMLSchema" xmlns:p="http://schemas.microsoft.com/office/2006/metadata/properties" xmlns:ns2="bff4af95-ca1c-4703-ad5c-eab7de95214a" xmlns:ns3="fc81938f-57c7-47c1-8b7b-a746aa61f6a1" targetNamespace="http://schemas.microsoft.com/office/2006/metadata/properties" ma:root="true" ma:fieldsID="61b56bc668a3fb4b966493270a30f4da" ns2:_="" ns3:_="">
    <xsd:import namespace="bff4af95-ca1c-4703-ad5c-eab7de95214a"/>
    <xsd:import namespace="fc81938f-57c7-47c1-8b7b-a746aa61f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6e8" minOccurs="0"/>
                <xsd:element ref="ns2:cc1f7216-509b-4e90-b731-bab83131bc7eCountryOrRegion" minOccurs="0"/>
                <xsd:element ref="ns2:cc1f7216-509b-4e90-b731-bab83131bc7eState" minOccurs="0"/>
                <xsd:element ref="ns2:cc1f7216-509b-4e90-b731-bab83131bc7eCity" minOccurs="0"/>
                <xsd:element ref="ns2:cc1f7216-509b-4e90-b731-bab83131bc7ePostalCode" minOccurs="0"/>
                <xsd:element ref="ns2:cc1f7216-509b-4e90-b731-bab83131bc7eStreet" minOccurs="0"/>
                <xsd:element ref="ns2:cc1f7216-509b-4e90-b731-bab83131bc7eGeoLoc" minOccurs="0"/>
                <xsd:element ref="ns2:cc1f7216-509b-4e90-b731-bab83131bc7e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4af95-ca1c-4703-ad5c-eab7de952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6e8" ma:index="19" nillable="true" ma:displayName="Sijainti" ma:internalName="l6e8">
      <xsd:simpleType>
        <xsd:restriction base="dms:Unknown"/>
      </xsd:simpleType>
    </xsd:element>
    <xsd:element name="cc1f7216-509b-4e90-b731-bab83131bc7eCountryOrRegion" ma:index="20" nillable="true" ma:displayName="Sijainti: Maa/alue" ma:internalName="CountryOrRegion" ma:readOnly="true">
      <xsd:simpleType>
        <xsd:restriction base="dms:Text"/>
      </xsd:simpleType>
    </xsd:element>
    <xsd:element name="cc1f7216-509b-4e90-b731-bab83131bc7eState" ma:index="21" nillable="true" ma:displayName="Sijainti: Alue" ma:internalName="State" ma:readOnly="true">
      <xsd:simpleType>
        <xsd:restriction base="dms:Text"/>
      </xsd:simpleType>
    </xsd:element>
    <xsd:element name="cc1f7216-509b-4e90-b731-bab83131bc7eCity" ma:index="22" nillable="true" ma:displayName="Sijainti: Kaupunki" ma:internalName="City" ma:readOnly="true">
      <xsd:simpleType>
        <xsd:restriction base="dms:Text"/>
      </xsd:simpleType>
    </xsd:element>
    <xsd:element name="cc1f7216-509b-4e90-b731-bab83131bc7ePostalCode" ma:index="23" nillable="true" ma:displayName="Sijainti: Postinumero" ma:internalName="PostalCode" ma:readOnly="true">
      <xsd:simpleType>
        <xsd:restriction base="dms:Text"/>
      </xsd:simpleType>
    </xsd:element>
    <xsd:element name="cc1f7216-509b-4e90-b731-bab83131bc7eStreet" ma:index="24" nillable="true" ma:displayName="Sijainti: Katuosoite" ma:internalName="Street" ma:readOnly="true">
      <xsd:simpleType>
        <xsd:restriction base="dms:Text"/>
      </xsd:simpleType>
    </xsd:element>
    <xsd:element name="cc1f7216-509b-4e90-b731-bab83131bc7eGeoLoc" ma:index="25" nillable="true" ma:displayName="Sijainti: Koordinaatit" ma:internalName="GeoLoc" ma:readOnly="true">
      <xsd:simpleType>
        <xsd:restriction base="dms:Unknown"/>
      </xsd:simpleType>
    </xsd:element>
    <xsd:element name="cc1f7216-509b-4e90-b731-bab83131bc7eDispName" ma:index="26" nillable="true" ma:displayName="Sijainti: Nimi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1938f-57c7-47c1-8b7b-a746aa61f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6e8 xmlns="bff4af95-ca1c-4703-ad5c-eab7de9521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2D27E3-E96E-43C7-9F06-97221F74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4af95-ca1c-4703-ad5c-eab7de95214a"/>
    <ds:schemaRef ds:uri="fc81938f-57c7-47c1-8b7b-a746aa61f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72BA75-C444-46CA-BE86-74CABDA2F863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fc81938f-57c7-47c1-8b7b-a746aa61f6a1"/>
    <ds:schemaRef ds:uri="http://purl.org/dc/elements/1.1/"/>
    <ds:schemaRef ds:uri="http://purl.org/dc/terms/"/>
    <ds:schemaRef ds:uri="http://schemas.microsoft.com/office/infopath/2007/PartnerControls"/>
    <ds:schemaRef ds:uri="bff4af95-ca1c-4703-ad5c-eab7de95214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B25309-9C9A-422B-89E9-932E662C9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4</TotalTime>
  <Words>20</Words>
  <Application>Microsoft Office PowerPoint</Application>
  <PresentationFormat>Laajakuva</PresentationFormat>
  <Paragraphs>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Frutiger LT Std 55 Roman</vt:lpstr>
      <vt:lpstr>Office-teema</vt:lpstr>
      <vt:lpstr>PowerPoint-esitys</vt:lpstr>
      <vt:lpstr>Tähän tulee otsikko</vt:lpstr>
      <vt:lpstr>Tähän tulee otsikko</vt:lpstr>
      <vt:lpstr>Tähän tulee otsikko</vt:lpstr>
      <vt:lpstr>Tähän tulee 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User</dc:creator>
  <cp:lastModifiedBy>Johanna Pelkonen</cp:lastModifiedBy>
  <cp:revision>2</cp:revision>
  <dcterms:created xsi:type="dcterms:W3CDTF">2020-11-19T13:39:34Z</dcterms:created>
  <dcterms:modified xsi:type="dcterms:W3CDTF">2020-12-18T08:19:44Z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0x0101009A33FBE55DEB864AB552413257197722</vt:lpwstr>
  </property>
</Properties>
</file>